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4C97C2-1D47-40DC-941C-3E05F6976A99}" v="4" dt="2020-01-31T00:30:34.1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1/30/2020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9DCC0-4DCC-489C-8C89-FC0173D2CE80}"/>
              </a:ext>
            </a:extLst>
          </p:cNvPr>
          <p:cNvSpPr>
            <a:spLocks noGrp="1"/>
          </p:cNvSpPr>
          <p:nvPr>
            <p:ph type="ctrTitle"/>
          </p:nvPr>
        </p:nvSpPr>
        <p:spPr/>
        <p:txBody>
          <a:bodyPr/>
          <a:lstStyle/>
          <a:p>
            <a:r>
              <a:rPr lang="en-US" dirty="0"/>
              <a:t>Behavioral Interview Cases Studies</a:t>
            </a:r>
          </a:p>
        </p:txBody>
      </p:sp>
      <p:sp>
        <p:nvSpPr>
          <p:cNvPr id="3" name="Subtitle 2">
            <a:extLst>
              <a:ext uri="{FF2B5EF4-FFF2-40B4-BE49-F238E27FC236}">
                <a16:creationId xmlns:a16="http://schemas.microsoft.com/office/drawing/2014/main" id="{DAE6E67D-A48E-4FB1-AC33-E1FDBAC7E325}"/>
              </a:ext>
            </a:extLst>
          </p:cNvPr>
          <p:cNvSpPr>
            <a:spLocks noGrp="1"/>
          </p:cNvSpPr>
          <p:nvPr>
            <p:ph type="subTitle" idx="1"/>
          </p:nvPr>
        </p:nvSpPr>
        <p:spPr/>
        <p:txBody>
          <a:bodyPr/>
          <a:lstStyle/>
          <a:p>
            <a:r>
              <a:rPr lang="en-US" dirty="0"/>
              <a:t>David </a:t>
            </a:r>
            <a:r>
              <a:rPr lang="en-US" dirty="0" err="1"/>
              <a:t>blair</a:t>
            </a:r>
            <a:endParaRPr lang="en-US" dirty="0"/>
          </a:p>
        </p:txBody>
      </p:sp>
    </p:spTree>
    <p:extLst>
      <p:ext uri="{BB962C8B-B14F-4D97-AF65-F5344CB8AC3E}">
        <p14:creationId xmlns:p14="http://schemas.microsoft.com/office/powerpoint/2010/main" val="429109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A0D8E-E1B1-45F8-872B-9399EA49540D}"/>
              </a:ext>
            </a:extLst>
          </p:cNvPr>
          <p:cNvSpPr>
            <a:spLocks noGrp="1"/>
          </p:cNvSpPr>
          <p:nvPr>
            <p:ph type="title"/>
          </p:nvPr>
        </p:nvSpPr>
        <p:spPr/>
        <p:txBody>
          <a:bodyPr/>
          <a:lstStyle/>
          <a:p>
            <a:r>
              <a:rPr lang="en-US" dirty="0"/>
              <a:t>web consolidation project</a:t>
            </a:r>
          </a:p>
        </p:txBody>
      </p:sp>
      <p:sp>
        <p:nvSpPr>
          <p:cNvPr id="3" name="Content Placeholder 2">
            <a:extLst>
              <a:ext uri="{FF2B5EF4-FFF2-40B4-BE49-F238E27FC236}">
                <a16:creationId xmlns:a16="http://schemas.microsoft.com/office/drawing/2014/main" id="{256A408B-FE77-4D48-8990-277B511496EA}"/>
              </a:ext>
            </a:extLst>
          </p:cNvPr>
          <p:cNvSpPr>
            <a:spLocks noGrp="1"/>
          </p:cNvSpPr>
          <p:nvPr>
            <p:ph idx="1"/>
          </p:nvPr>
        </p:nvSpPr>
        <p:spPr/>
        <p:txBody>
          <a:bodyPr>
            <a:normAutofit fontScale="85000" lnSpcReduction="10000"/>
          </a:bodyPr>
          <a:lstStyle/>
          <a:p>
            <a:r>
              <a:rPr lang="en-US" b="1" dirty="0">
                <a:solidFill>
                  <a:schemeClr val="accent6"/>
                </a:solidFill>
              </a:rPr>
              <a:t>SITUATION</a:t>
            </a:r>
            <a:r>
              <a:rPr lang="en-US" dirty="0"/>
              <a:t>:  The Freddie Mac Communications department needs to assess and incorporate all internal web content into a full-scale, site architecture redesign.  Additionally, to eliminate redundant organizational efforts, all future maintenance and development work need to be managed and performed by the Communications department and should no longer reside within their respective areas.  As a result, this may impact the content areas.</a:t>
            </a:r>
          </a:p>
          <a:p>
            <a:r>
              <a:rPr lang="en-US" b="1" dirty="0">
                <a:solidFill>
                  <a:schemeClr val="accent6"/>
                </a:solidFill>
              </a:rPr>
              <a:t>TASK</a:t>
            </a:r>
            <a:r>
              <a:rPr lang="en-US" dirty="0"/>
              <a:t>:  Build a relationship with site owners to understand and assess the nature, needs and intended audience of the site content.  With the aid of site analytics, decide if the information needs to be elevated, combined, or potentially eliminated from the intranet.  Work with content owners to identify the audience, redesign and align content with its users and to establish a means to maintain the content going forward.</a:t>
            </a:r>
          </a:p>
          <a:p>
            <a:r>
              <a:rPr lang="en-US" b="1" dirty="0">
                <a:solidFill>
                  <a:schemeClr val="accent6"/>
                </a:solidFill>
              </a:rPr>
              <a:t>ACTION</a:t>
            </a:r>
            <a:r>
              <a:rPr lang="en-US" dirty="0"/>
              <a:t>:  Located content owners through internal network.  Met individually with area leadership to review the project goals and benefits, to share site data, and to better understand their business and web requirements.  Met with content owners to develop a working relationship, design and streamline content, review site wireframes and complete redesign.</a:t>
            </a:r>
          </a:p>
          <a:p>
            <a:r>
              <a:rPr lang="en-US" b="1" dirty="0">
                <a:solidFill>
                  <a:schemeClr val="accent6"/>
                </a:solidFill>
              </a:rPr>
              <a:t>RESULT</a:t>
            </a:r>
            <a:r>
              <a:rPr lang="en-US" dirty="0"/>
              <a:t>:  Successfully integrated content into new intranet site architecture and migrated sites to the Corporation’s content management system.  Eliminated redundant or superfluous intranet content and dramatically improved the clarity, and findability of each site.  Created contacts and relationships across the organization that would prove crucial for future intranet projects.</a:t>
            </a:r>
          </a:p>
        </p:txBody>
      </p:sp>
    </p:spTree>
    <p:extLst>
      <p:ext uri="{BB962C8B-B14F-4D97-AF65-F5344CB8AC3E}">
        <p14:creationId xmlns:p14="http://schemas.microsoft.com/office/powerpoint/2010/main" val="12024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A0D8E-E1B1-45F8-872B-9399EA49540D}"/>
              </a:ext>
            </a:extLst>
          </p:cNvPr>
          <p:cNvSpPr>
            <a:spLocks noGrp="1"/>
          </p:cNvSpPr>
          <p:nvPr>
            <p:ph type="title"/>
          </p:nvPr>
        </p:nvSpPr>
        <p:spPr/>
        <p:txBody>
          <a:bodyPr/>
          <a:lstStyle/>
          <a:p>
            <a:r>
              <a:rPr lang="en-US" dirty="0"/>
              <a:t>Web Self-Service &amp; Training project</a:t>
            </a:r>
          </a:p>
        </p:txBody>
      </p:sp>
      <p:sp>
        <p:nvSpPr>
          <p:cNvPr id="3" name="Content Placeholder 2">
            <a:extLst>
              <a:ext uri="{FF2B5EF4-FFF2-40B4-BE49-F238E27FC236}">
                <a16:creationId xmlns:a16="http://schemas.microsoft.com/office/drawing/2014/main" id="{256A408B-FE77-4D48-8990-277B511496EA}"/>
              </a:ext>
            </a:extLst>
          </p:cNvPr>
          <p:cNvSpPr>
            <a:spLocks noGrp="1"/>
          </p:cNvSpPr>
          <p:nvPr>
            <p:ph idx="1"/>
          </p:nvPr>
        </p:nvSpPr>
        <p:spPr/>
        <p:txBody>
          <a:bodyPr>
            <a:normAutofit lnSpcReduction="10000"/>
          </a:bodyPr>
          <a:lstStyle/>
          <a:p>
            <a:r>
              <a:rPr lang="en-US" b="1" dirty="0">
                <a:solidFill>
                  <a:schemeClr val="accent6"/>
                </a:solidFill>
              </a:rPr>
              <a:t>SITUATION</a:t>
            </a:r>
            <a:r>
              <a:rPr lang="en-US" dirty="0"/>
              <a:t>:  Design a self-service web content editing system to transition routine content edits back to site owners and create and provide the training to ensure the successful adoption of the program. </a:t>
            </a:r>
          </a:p>
          <a:p>
            <a:r>
              <a:rPr lang="en-US" b="1" dirty="0">
                <a:solidFill>
                  <a:schemeClr val="accent6"/>
                </a:solidFill>
              </a:rPr>
              <a:t>TASK</a:t>
            </a:r>
            <a:r>
              <a:rPr lang="en-US" dirty="0"/>
              <a:t>:  Define the scope of the content edits and provide recommendations to the project manager on workflow design.  Meet with content owners to test, train and deploy program. </a:t>
            </a:r>
          </a:p>
          <a:p>
            <a:r>
              <a:rPr lang="en-US" b="1" dirty="0">
                <a:solidFill>
                  <a:schemeClr val="accent6"/>
                </a:solidFill>
              </a:rPr>
              <a:t>ACTION</a:t>
            </a:r>
            <a:r>
              <a:rPr lang="en-US" dirty="0"/>
              <a:t>:  Met with the content owners to gain an understanding of the scope of their content needs.  Provided project manager with the information required to build the system and assisted in the design, test and finalization of the system workflows and processes.  Created the user guides and resources and provided live training sessions for content editors.</a:t>
            </a:r>
          </a:p>
          <a:p>
            <a:r>
              <a:rPr lang="en-US" b="1" dirty="0">
                <a:solidFill>
                  <a:schemeClr val="accent6"/>
                </a:solidFill>
              </a:rPr>
              <a:t>RESULT</a:t>
            </a:r>
            <a:r>
              <a:rPr lang="en-US" dirty="0"/>
              <a:t>:  With its deployment and the training workshops provided, the new system successfully transitioned the bulk of web content edits back to content owners.  This allowed for more timely updates, freeing up communication development resources and gave site owners more control of their information.</a:t>
            </a:r>
          </a:p>
        </p:txBody>
      </p:sp>
    </p:spTree>
    <p:extLst>
      <p:ext uri="{BB962C8B-B14F-4D97-AF65-F5344CB8AC3E}">
        <p14:creationId xmlns:p14="http://schemas.microsoft.com/office/powerpoint/2010/main" val="189925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9DCC0-4DCC-489C-8C89-FC0173D2CE80}"/>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DAE6E67D-A48E-4FB1-AC33-E1FDBAC7E325}"/>
              </a:ext>
            </a:extLst>
          </p:cNvPr>
          <p:cNvSpPr>
            <a:spLocks noGrp="1"/>
          </p:cNvSpPr>
          <p:nvPr>
            <p:ph type="subTitle" idx="1"/>
          </p:nvPr>
        </p:nvSpPr>
        <p:spPr/>
        <p:txBody>
          <a:bodyPr/>
          <a:lstStyle/>
          <a:p>
            <a:r>
              <a:rPr lang="en-US" dirty="0"/>
              <a:t>David </a:t>
            </a:r>
            <a:r>
              <a:rPr lang="en-US" dirty="0" err="1"/>
              <a:t>blair</a:t>
            </a:r>
            <a:endParaRPr lang="en-US" dirty="0"/>
          </a:p>
        </p:txBody>
      </p:sp>
    </p:spTree>
    <p:extLst>
      <p:ext uri="{BB962C8B-B14F-4D97-AF65-F5344CB8AC3E}">
        <p14:creationId xmlns:p14="http://schemas.microsoft.com/office/powerpoint/2010/main" val="618761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{6766F1C2-7007-40F5-BC73-56947BC52218}tf03457452</Template>
  <TotalTime>387</TotalTime>
  <Words>452</Words>
  <Application>Microsoft Office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Celestial</vt:lpstr>
      <vt:lpstr>Behavioral Interview Cases Studies</vt:lpstr>
      <vt:lpstr>web consolidation project</vt:lpstr>
      <vt:lpstr>Web Self-Service &amp; Training project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Behavioral Interview Cases Studies</dc:title>
  <dc:creator>David Blair</dc:creator>
  <cp:lastModifiedBy>David Blair</cp:lastModifiedBy>
  <cp:revision>10</cp:revision>
  <dcterms:created xsi:type="dcterms:W3CDTF">2020-01-29T17:48:35Z</dcterms:created>
  <dcterms:modified xsi:type="dcterms:W3CDTF">2020-01-31T00:31:34Z</dcterms:modified>
</cp:coreProperties>
</file>